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D3CE2E-7EFA-B695-D0DF-5D3F421CC7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9D15158-22C3-0424-6D5C-6127C10C7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100559-902B-0232-F0F9-F0A40C4C0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1F7BC-E419-49B4-ADEA-319ABBCE8ECF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567241-A65C-0B2A-19D2-EC1882A9A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13F25B-2FD4-0556-0CD2-D5AFB5AB1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2785-ABD1-4A8F-B13A-BF2C630F8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265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3D1DBC-15CC-F634-B4E3-6E4EB2A9C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B1AF846-87CD-63EB-5C6E-F85AEA8AD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33511B-3CB2-386A-2D21-BC081EF6F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1F7BC-E419-49B4-ADEA-319ABBCE8ECF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51041F-58C5-589E-A9A3-501803F66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D4E64D-64A8-2A50-BE19-F525B0909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2785-ABD1-4A8F-B13A-BF2C630F8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5039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CFE49F9-24B9-A3C2-42F4-C3DC1D0C21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400DB01-18D1-23BB-FC2D-7D15955378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45B631-AE67-963C-404D-AB8C3B4BB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1F7BC-E419-49B4-ADEA-319ABBCE8ECF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0FAC6B-7E1E-FD87-6D86-382780855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18142C-F01B-E0EA-3D5D-B03EBC79C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2785-ABD1-4A8F-B13A-BF2C630F8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3533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026C6E-F50C-AC5E-33D5-BA0B5DE96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C07B38-1B60-D46F-FD83-501DE9F56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0073FE-A5D7-8D5C-6B5B-D8BA51573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1F7BC-E419-49B4-ADEA-319ABBCE8ECF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A7E6D8-223D-05F8-12A5-360A11963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BD36C0-AAF8-DE13-6603-D35C8E319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2785-ABD1-4A8F-B13A-BF2C630F8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3563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5985E9-9EA8-7D3C-28E7-45E564B4A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2EFD5B8-CD13-AE1F-98B5-65E1EE825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3EC675-6CA8-AEE6-A413-2E3BBC097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1F7BC-E419-49B4-ADEA-319ABBCE8ECF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BC0B07-1AB5-C72A-4158-6ED4AAEA7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9C57AA-6AEB-965E-86F2-1D0EF1D0A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2785-ABD1-4A8F-B13A-BF2C630F8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58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7CDEE8-A241-9149-D1BB-F1112900E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CC215A-A569-002A-854A-F5998D07F4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F21A151-C0D3-2E64-238E-56C1B1083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836D36-35FA-C78D-1EAF-0794CAA6A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1F7BC-E419-49B4-ADEA-319ABBCE8ECF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1211A2-7C5A-3B19-7494-E51EB5E45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519126B-AB39-6D98-ED43-F790A45EF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2785-ABD1-4A8F-B13A-BF2C630F8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4466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ECE1ED-6D41-64E7-E4C7-E1AE6E714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CB6EB99-2DD2-8681-9190-482B62287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960D139-1202-B864-B068-FA344998E5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E6852A6-4655-0715-5CCD-E5F03716F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90F0E0C-4F57-4144-D193-10FEB93424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DC2CEC6-A072-0764-BD49-394F1E488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1F7BC-E419-49B4-ADEA-319ABBCE8ECF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97861A1-E248-7BCA-A992-C1D444423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A9172D5-535D-9AC5-83B0-21B5C4F23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2785-ABD1-4A8F-B13A-BF2C630F8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753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0CBC3D-1080-0AB5-5E68-DF64751E7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E1EB20F-0EA3-4AB3-9798-8AF43B3A4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1F7BC-E419-49B4-ADEA-319ABBCE8ECF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2AA5BB-37F2-4227-C9B7-75DA6C0BA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F31BAF0-37B9-FBE1-8021-DC8DD6FA0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2785-ABD1-4A8F-B13A-BF2C630F8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59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8E1A13F-D25D-6FBD-B288-96556A241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1F7BC-E419-49B4-ADEA-319ABBCE8ECF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D5E8913-6725-ABFD-FCAC-93E650D3E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B9D8A31-E03D-8C8C-2A81-1E2E0A152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2785-ABD1-4A8F-B13A-BF2C630F8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5990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6634E8-8683-7DA2-98C3-13171562C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65E473-29DD-553A-0591-1CB7DE5BF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60B4AD2-78CC-0973-4816-E6DA65C009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3E876AC-4B86-458E-3169-5E5EAB864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1F7BC-E419-49B4-ADEA-319ABBCE8ECF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81A9926-96FD-05AA-64A4-85118D8D9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358F14B-ECCC-DCA1-1EBE-8E30C23A9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2785-ABD1-4A8F-B13A-BF2C630F8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0106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B5C2FF-E4EE-A7FC-6B4B-C92DFC4FA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F46EFF4-91CA-4629-18EB-B66E5C0FCA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45DE9C-E56B-B901-B135-AEEB877BB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FBF6016-BC39-7DC2-648E-69371811C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1F7BC-E419-49B4-ADEA-319ABBCE8ECF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AABB58-500F-524E-7170-C51001F03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F65B62F-15B0-12D1-30E6-A6A035472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22785-ABD1-4A8F-B13A-BF2C630F8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39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0B4474D-54FC-ACB1-AF5A-FCC9055EE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0F7C80-B557-CF29-B49F-1204DD25F6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E1853C-D325-CF9E-F45C-0FB4597A8C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31F7BC-E419-49B4-ADEA-319ABBCE8ECF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82257B-D10D-AA39-39B5-A63AF5D7B1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016DCF-A5C6-6A3D-20D9-C250E446FC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A22785-ABD1-4A8F-B13A-BF2C630F8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3174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58CDDEF-F401-E002-0EB1-2C5869F00A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0" y="1050595"/>
            <a:ext cx="8074815" cy="22852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Conseil ED STT</a:t>
            </a:r>
            <a:b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Relevé de </a:t>
            </a:r>
            <a:r>
              <a:rPr lang="en-US" sz="5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décisions</a:t>
            </a:r>
            <a:b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jeudi</a:t>
            </a:r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6 mars 2025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29FDF2D-0CB0-37FF-2D8F-B353437A83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0" y="2969469"/>
            <a:ext cx="8074815" cy="280039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/>
          </a:p>
          <a:p>
            <a:pPr algn="l"/>
            <a:r>
              <a:rPr lang="en-US" sz="2200" dirty="0"/>
              <a:t>Ordre du jour: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 err="1"/>
              <a:t>Informations</a:t>
            </a:r>
            <a:endParaRPr lang="en-US" sz="2200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Les </a:t>
            </a:r>
            <a:r>
              <a:rPr lang="en-US" sz="2200" dirty="0" err="1"/>
              <a:t>contrats</a:t>
            </a:r>
            <a:r>
              <a:rPr lang="en-US" sz="2200" dirty="0"/>
              <a:t> </a:t>
            </a:r>
            <a:r>
              <a:rPr lang="en-US" sz="2200" dirty="0" err="1"/>
              <a:t>doctoraux</a:t>
            </a:r>
            <a:r>
              <a:rPr lang="en-US" sz="2200" dirty="0"/>
              <a:t> 2025 et les </a:t>
            </a:r>
            <a:r>
              <a:rPr lang="en-US" sz="2200" dirty="0" err="1"/>
              <a:t>procédures</a:t>
            </a:r>
            <a:r>
              <a:rPr lang="en-US" sz="2200" dirty="0"/>
              <a:t> de </a:t>
            </a:r>
            <a:r>
              <a:rPr lang="en-US" sz="2200" dirty="0" err="1"/>
              <a:t>recrutement</a:t>
            </a:r>
            <a:endParaRPr lang="en-US" sz="2200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Les </a:t>
            </a:r>
            <a:r>
              <a:rPr lang="en-US" sz="2200" dirty="0" err="1"/>
              <a:t>journées</a:t>
            </a:r>
            <a:r>
              <a:rPr lang="en-US" sz="2200" dirty="0"/>
              <a:t> </a:t>
            </a:r>
            <a:r>
              <a:rPr lang="en-US" sz="2200" dirty="0" err="1"/>
              <a:t>doctorales</a:t>
            </a:r>
            <a:endParaRPr lang="en-US" sz="2200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Budget 2025. Point non </a:t>
            </a:r>
            <a:r>
              <a:rPr lang="en-US" sz="2200" dirty="0" err="1"/>
              <a:t>abordé</a:t>
            </a:r>
            <a:r>
              <a:rPr lang="en-US" sz="2200" dirty="0"/>
              <a:t> car la dotation non encore </a:t>
            </a:r>
            <a:r>
              <a:rPr lang="en-US" sz="2200" dirty="0" err="1"/>
              <a:t>connue</a:t>
            </a:r>
            <a:endParaRPr lang="en-US" sz="2200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94122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7D8E9D2-3775-6E9E-460C-98142FE01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2911955" cy="4480726"/>
          </a:xfrm>
        </p:spPr>
        <p:txBody>
          <a:bodyPr>
            <a:normAutofit/>
          </a:bodyPr>
          <a:lstStyle/>
          <a:p>
            <a:pPr algn="r"/>
            <a:r>
              <a:rPr lang="fr-FR" sz="4100" dirty="0"/>
              <a:t>Informations 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3D4202-CDC8-523A-4EA5-49AD4109B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166" y="623275"/>
            <a:ext cx="6569260" cy="5607882"/>
          </a:xfrm>
        </p:spPr>
        <p:txBody>
          <a:bodyPr anchor="ctr">
            <a:noAutofit/>
          </a:bodyPr>
          <a:lstStyle/>
          <a:p>
            <a:pPr algn="just"/>
            <a:endParaRPr lang="fr-FR" sz="1800" b="1" dirty="0"/>
          </a:p>
          <a:p>
            <a:pPr algn="just"/>
            <a:r>
              <a:rPr lang="fr-FR" sz="1800" b="1" dirty="0"/>
              <a:t>Retour sur l’AAP 2025</a:t>
            </a:r>
          </a:p>
          <a:p>
            <a:pPr marL="0" indent="0" algn="just">
              <a:buNone/>
            </a:pPr>
            <a:r>
              <a:rPr lang="fr-FR" sz="1800" dirty="0"/>
              <a:t>- journées doctorales de Quiberon	4 500 euros</a:t>
            </a:r>
          </a:p>
          <a:p>
            <a:pPr marL="0" indent="0" algn="just">
              <a:buNone/>
            </a:pPr>
            <a:r>
              <a:rPr lang="fr-FR" sz="1800" dirty="0"/>
              <a:t>- annuaire </a:t>
            </a:r>
            <a:r>
              <a:rPr lang="fr-FR" sz="1800" dirty="0" err="1"/>
              <a:t>alumni</a:t>
            </a:r>
            <a:r>
              <a:rPr lang="fr-FR" sz="1800" dirty="0"/>
              <a:t>			1 000 euros</a:t>
            </a:r>
          </a:p>
          <a:p>
            <a:pPr marL="0" indent="0" algn="just">
              <a:buNone/>
            </a:pPr>
            <a:r>
              <a:rPr lang="fr-FR" sz="1800" dirty="0"/>
              <a:t>- prix de la thèse STT		1 500 euros </a:t>
            </a:r>
          </a:p>
          <a:p>
            <a:pPr marL="0" indent="0" algn="just">
              <a:buNone/>
            </a:pPr>
            <a:r>
              <a:rPr lang="fr-FR" sz="1800" dirty="0"/>
              <a:t>- initiatives de </a:t>
            </a:r>
            <a:r>
              <a:rPr lang="fr-FR" sz="1800" dirty="0" err="1"/>
              <a:t>doctorant.e.s</a:t>
            </a:r>
            <a:r>
              <a:rPr lang="fr-FR" sz="1800" dirty="0"/>
              <a:t>		2 000 euros</a:t>
            </a:r>
          </a:p>
          <a:p>
            <a:pPr algn="just">
              <a:buFontTx/>
              <a:buChar char="-"/>
            </a:pPr>
            <a:endParaRPr lang="fr-FR" sz="1800" dirty="0"/>
          </a:p>
          <a:p>
            <a:pPr marL="0" indent="0" algn="just">
              <a:buNone/>
            </a:pPr>
            <a:r>
              <a:rPr lang="fr-FR" sz="1800" b="1" dirty="0"/>
              <a:t>Somme retenue: 5 500 euros</a:t>
            </a:r>
          </a:p>
          <a:p>
            <a:pPr marL="0" indent="0" algn="just">
              <a:buNone/>
            </a:pPr>
            <a:r>
              <a:rPr lang="fr-FR" sz="1800" dirty="0"/>
              <a:t>« L’organisation de Journées doctorales correspond parfaitement à l’esprit de l’appel à propositions. L’événement promet d’être à la fois scientifique et convivial, et ainsi de contribuer à la cohésion de l’ED comme au renforcement de la formation et des compétences professionnelles des doctorantes et doctorants.</a:t>
            </a:r>
          </a:p>
          <a:p>
            <a:pPr marL="0" indent="0" algn="just">
              <a:buNone/>
            </a:pPr>
            <a:r>
              <a:rPr lang="fr-FR" sz="1800" dirty="0"/>
              <a:t>Le Comité doctoral n’a pas souhaité soutenir le financement des prix de doctorat. S’agissant de votre initiative Alumni, le Comité doctoral rappelle que la mise en place de réseau </a:t>
            </a:r>
            <a:r>
              <a:rPr lang="fr-FR" sz="1800" dirty="0" err="1"/>
              <a:t>d’alumni</a:t>
            </a:r>
            <a:r>
              <a:rPr lang="fr-FR" sz="1800" dirty="0"/>
              <a:t> est de la responsabilité des établissements. Le manque de détails sur les initiatives des doctorants ne permet pas de financer cette proposition d’action. »</a:t>
            </a:r>
          </a:p>
          <a:p>
            <a:pPr marL="0" indent="0" algn="just">
              <a:buNone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249814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9757D18-BBD7-F977-A72E-ABAACF20B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/>
            <a:r>
              <a:rPr lang="fr-FR" sz="4100"/>
              <a:t>Informations 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5C8E3B-9D25-D7C6-F996-8B93BD622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968634" cy="4330634"/>
          </a:xfrm>
        </p:spPr>
        <p:txBody>
          <a:bodyPr anchor="ctr">
            <a:normAutofit fontScale="92500" lnSpcReduction="20000"/>
          </a:bodyPr>
          <a:lstStyle/>
          <a:p>
            <a:pPr algn="just"/>
            <a:r>
              <a:rPr lang="fr-FR" sz="2400" dirty="0"/>
              <a:t>Résultats de l’enquête auprès des </a:t>
            </a:r>
            <a:r>
              <a:rPr lang="fr-FR" sz="2400" dirty="0" err="1"/>
              <a:t>doctorant.e.s</a:t>
            </a:r>
            <a:r>
              <a:rPr lang="fr-FR" sz="2400" dirty="0"/>
              <a:t> sur un réseau des docteurs de STT</a:t>
            </a:r>
          </a:p>
          <a:p>
            <a:pPr marL="0" indent="0">
              <a:buNone/>
            </a:pPr>
            <a:endParaRPr lang="fr-FR" sz="2400" dirty="0"/>
          </a:p>
          <a:p>
            <a:pPr algn="just"/>
            <a:r>
              <a:rPr lang="fr-FR" sz="2400" dirty="0"/>
              <a:t>Appel 1 pour la mobilité doctorale: 9 dossiers reçus (1 </a:t>
            </a:r>
            <a:r>
              <a:rPr lang="fr-FR" sz="2400" dirty="0" err="1"/>
              <a:t>CReAAH</a:t>
            </a:r>
            <a:r>
              <a:rPr lang="fr-FR" sz="2400" dirty="0"/>
              <a:t> LMU, 2 </a:t>
            </a:r>
            <a:r>
              <a:rPr lang="fr-FR" sz="2400" dirty="0" err="1"/>
              <a:t>CreAAH</a:t>
            </a:r>
            <a:r>
              <a:rPr lang="fr-FR" sz="2400" dirty="0"/>
              <a:t> NU, 1 ESO UA, 1 TEMOS UA, 4 CRHIA NU) pour 2 500 euros</a:t>
            </a:r>
          </a:p>
          <a:p>
            <a:pPr algn="just"/>
            <a:endParaRPr lang="fr-FR" sz="2400" dirty="0"/>
          </a:p>
          <a:p>
            <a:pPr algn="just"/>
            <a:r>
              <a:rPr lang="fr-FR" sz="2400" dirty="0"/>
              <a:t>MT180</a:t>
            </a:r>
          </a:p>
          <a:p>
            <a:endParaRPr lang="fr-FR" sz="2200" dirty="0"/>
          </a:p>
          <a:p>
            <a:r>
              <a:rPr lang="fr-FR" sz="2200" i="1" dirty="0"/>
              <a:t>Passerelles SHS</a:t>
            </a:r>
          </a:p>
          <a:p>
            <a:endParaRPr lang="fr-FR" sz="2200" i="1" dirty="0"/>
          </a:p>
          <a:p>
            <a:r>
              <a:rPr lang="fr-FR" sz="2200" dirty="0"/>
              <a:t>AMI Next cotutelles de thèses: 4 contrats</a:t>
            </a:r>
          </a:p>
          <a:p>
            <a:pPr marL="0" indent="0">
              <a:buNone/>
            </a:pP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69476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536609D-A7BF-3C06-F987-51F6CF19F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753" y="1188637"/>
            <a:ext cx="3746086" cy="4480726"/>
          </a:xfrm>
        </p:spPr>
        <p:txBody>
          <a:bodyPr>
            <a:normAutofit/>
          </a:bodyPr>
          <a:lstStyle/>
          <a:p>
            <a:pPr algn="r"/>
            <a:r>
              <a:rPr lang="fr-FR" sz="4600" dirty="0"/>
              <a:t>Les contrats doctoraux 2025 et les procédures de recrutement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D270F6-2747-E8DE-42EB-AF22EBE78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7" y="1338729"/>
            <a:ext cx="5482179" cy="418054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2200" dirty="0"/>
              <a:t>3 documents:</a:t>
            </a:r>
          </a:p>
          <a:p>
            <a:pPr marL="0" indent="0">
              <a:buNone/>
            </a:pPr>
            <a:endParaRPr lang="fr-FR" sz="2200" dirty="0"/>
          </a:p>
          <a:p>
            <a:pPr marL="0" indent="0" algn="just">
              <a:buNone/>
            </a:pPr>
            <a:r>
              <a:rPr lang="fr-FR" sz="2200" dirty="0"/>
              <a:t>- Procédure d’attribution des contrats doctoraux d’établissement 2025 – attribution ministérielle</a:t>
            </a:r>
          </a:p>
          <a:p>
            <a:pPr algn="just">
              <a:buFontTx/>
              <a:buChar char="-"/>
            </a:pPr>
            <a:r>
              <a:rPr lang="fr-FR" sz="2200" dirty="0"/>
              <a:t>Procédure de recrutement des contrats doctoraux sur contrats de recherche</a:t>
            </a:r>
          </a:p>
          <a:p>
            <a:pPr algn="just">
              <a:buFontTx/>
              <a:buChar char="-"/>
            </a:pPr>
            <a:r>
              <a:rPr lang="fr-FR" sz="2200" dirty="0"/>
              <a:t>Document récapitulatif pour le site de Nantes Université</a:t>
            </a:r>
          </a:p>
        </p:txBody>
      </p:sp>
    </p:spTree>
    <p:extLst>
      <p:ext uri="{BB962C8B-B14F-4D97-AF65-F5344CB8AC3E}">
        <p14:creationId xmlns:p14="http://schemas.microsoft.com/office/powerpoint/2010/main" val="431153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DFEA639-204C-F526-143C-804F3D5CD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/>
            <a:r>
              <a:rPr lang="fr-FR" sz="5100" dirty="0"/>
              <a:t>Les journées doctorales 2025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147D0B-1114-9B96-62F3-491C7AB71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7" y="904352"/>
            <a:ext cx="5452027" cy="5074417"/>
          </a:xfrm>
        </p:spPr>
        <p:txBody>
          <a:bodyPr anchor="ctr">
            <a:normAutofit fontScale="92500"/>
          </a:bodyPr>
          <a:lstStyle/>
          <a:p>
            <a:r>
              <a:rPr lang="fr-FR" sz="1800" dirty="0"/>
              <a:t>Dates: 21-23 mai 2025</a:t>
            </a:r>
          </a:p>
          <a:p>
            <a:r>
              <a:rPr lang="fr-FR" sz="1800" dirty="0"/>
              <a:t>Lieu: Quiberon</a:t>
            </a:r>
          </a:p>
          <a:p>
            <a:r>
              <a:rPr lang="fr-FR" sz="1800" dirty="0"/>
              <a:t>Appel à communication lancé: </a:t>
            </a:r>
            <a:r>
              <a:rPr lang="pt-BR" sz="1800" dirty="0"/>
              <a:t>Faire de la recherche en SHS, nouvelles approches et méthodologies? </a:t>
            </a:r>
          </a:p>
          <a:p>
            <a:r>
              <a:rPr lang="pt-BR" sz="1800" dirty="0"/>
              <a:t>Thématiques envisagées: </a:t>
            </a:r>
          </a:p>
          <a:p>
            <a:pPr marL="0" indent="0">
              <a:buNone/>
            </a:pPr>
            <a:r>
              <a:rPr lang="pt-BR" sz="1800" dirty="0"/>
              <a:t>	créer un poster</a:t>
            </a:r>
          </a:p>
          <a:p>
            <a:pPr marL="0" indent="0">
              <a:buNone/>
            </a:pPr>
            <a:r>
              <a:rPr lang="pt-BR" sz="1800" dirty="0"/>
              <a:t>	carrières académiques et postdoctorat</a:t>
            </a:r>
          </a:p>
          <a:p>
            <a:pPr marL="0" indent="0">
              <a:buNone/>
            </a:pPr>
            <a:r>
              <a:rPr lang="pt-BR" sz="1800" dirty="0"/>
              <a:t>	carrières non académiques</a:t>
            </a:r>
          </a:p>
          <a:p>
            <a:pPr marL="0" indent="0">
              <a:buNone/>
            </a:pPr>
            <a:r>
              <a:rPr lang="pt-BR" sz="1800" dirty="0"/>
              <a:t>	</a:t>
            </a:r>
            <a:r>
              <a:rPr lang="fr-FR" sz="1800" dirty="0"/>
              <a:t>éthiques connexes aux pratiques de recherche 	: environnement, participation, RSE, etc..</a:t>
            </a:r>
          </a:p>
          <a:p>
            <a:pPr marL="0" indent="0">
              <a:buNone/>
            </a:pPr>
            <a:r>
              <a:rPr lang="fr-FR" sz="1800" dirty="0"/>
              <a:t>	l’expérience du doctorat selon les types 	de contrat </a:t>
            </a:r>
          </a:p>
          <a:p>
            <a:pPr marL="0" indent="0">
              <a:buNone/>
            </a:pPr>
            <a:r>
              <a:rPr lang="fr-FR" sz="1800" dirty="0"/>
              <a:t>	Violences sexistes et sexuelles, harcèlement </a:t>
            </a:r>
          </a:p>
          <a:p>
            <a:pPr marL="0" indent="0">
              <a:buNone/>
            </a:pPr>
            <a:endParaRPr lang="fr-FR" sz="13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fr-FR" sz="1300" dirty="0"/>
          </a:p>
        </p:txBody>
      </p:sp>
    </p:spTree>
    <p:extLst>
      <p:ext uri="{BB962C8B-B14F-4D97-AF65-F5344CB8AC3E}">
        <p14:creationId xmlns:p14="http://schemas.microsoft.com/office/powerpoint/2010/main" val="3193513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7448D5A-C5BC-6291-0B44-AE4578FA4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fr-FR" sz="4800" dirty="0"/>
              <a:t>Prochain conseil…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5E099E-9ABE-BC43-F682-2E47235D2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dirty="0"/>
              <a:t>Mardi 10 juin 2025 à 14h00</a:t>
            </a:r>
          </a:p>
        </p:txBody>
      </p:sp>
    </p:spTree>
    <p:extLst>
      <p:ext uri="{BB962C8B-B14F-4D97-AF65-F5344CB8AC3E}">
        <p14:creationId xmlns:p14="http://schemas.microsoft.com/office/powerpoint/2010/main" val="2223127539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</TotalTime>
  <Words>394</Words>
  <Application>Microsoft Office PowerPoint</Application>
  <PresentationFormat>Grand écran</PresentationFormat>
  <Paragraphs>51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1_Thème Office</vt:lpstr>
      <vt:lpstr>Conseil ED STT Relevé de décisions jeudi 6 mars 2025</vt:lpstr>
      <vt:lpstr>Informations </vt:lpstr>
      <vt:lpstr>Informations </vt:lpstr>
      <vt:lpstr>Les contrats doctoraux 2025 et les procédures de recrutement</vt:lpstr>
      <vt:lpstr>Les journées doctorales 2025</vt:lpstr>
      <vt:lpstr>Prochain conseil…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Didier Boisson</dc:creator>
  <cp:lastModifiedBy>Fatima Douasse</cp:lastModifiedBy>
  <cp:revision>1</cp:revision>
  <dcterms:created xsi:type="dcterms:W3CDTF">2025-03-09T14:06:57Z</dcterms:created>
  <dcterms:modified xsi:type="dcterms:W3CDTF">2025-07-04T09:06:00Z</dcterms:modified>
</cp:coreProperties>
</file>